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3" r:id="rId9"/>
    <p:sldId id="274" r:id="rId10"/>
    <p:sldId id="270" r:id="rId11"/>
    <p:sldId id="271" r:id="rId12"/>
    <p:sldId id="272" r:id="rId13"/>
    <p:sldId id="261" r:id="rId14"/>
    <p:sldId id="257" r:id="rId15"/>
    <p:sldId id="258" r:id="rId16"/>
    <p:sldId id="259" r:id="rId17"/>
    <p:sldId id="260" r:id="rId18"/>
    <p:sldId id="262" r:id="rId19"/>
    <p:sldId id="263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3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2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1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1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2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4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6E80-6B14-8B41-9DE3-766677F0DB02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31EA6-5EF4-0B47-9E8B-475705F5F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Vivek</a:t>
            </a:r>
            <a:r>
              <a:rPr lang="en-US" dirty="0"/>
              <a:t> S. Kulkarni</a:t>
            </a:r>
          </a:p>
        </p:txBody>
      </p:sp>
    </p:spTree>
    <p:extLst>
      <p:ext uri="{BB962C8B-B14F-4D97-AF65-F5344CB8AC3E}">
        <p14:creationId xmlns:p14="http://schemas.microsoft.com/office/powerpoint/2010/main" val="1600622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Installation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88" y="1825625"/>
            <a:ext cx="8568224" cy="4351338"/>
          </a:xfrm>
        </p:spPr>
      </p:pic>
    </p:spTree>
    <p:extLst>
      <p:ext uri="{BB962C8B-B14F-4D97-AF65-F5344CB8AC3E}">
        <p14:creationId xmlns:p14="http://schemas.microsoft.com/office/powerpoint/2010/main" val="21638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Install. </a:t>
            </a:r>
            <a:br>
              <a:rPr lang="en-US" dirty="0"/>
            </a:br>
            <a:r>
              <a:rPr lang="en-US" sz="2400" b="1" dirty="0">
                <a:solidFill>
                  <a:srgbClr val="FF0000"/>
                </a:solidFill>
              </a:rPr>
              <a:t>From http://</a:t>
            </a:r>
            <a:r>
              <a:rPr lang="en-US" sz="2400" b="1" dirty="0" err="1">
                <a:solidFill>
                  <a:srgbClr val="FF0000"/>
                </a:solidFill>
              </a:rPr>
              <a:t>maven.apache.org</a:t>
            </a:r>
            <a:r>
              <a:rPr lang="en-US" sz="2400" b="1" dirty="0">
                <a:solidFill>
                  <a:srgbClr val="FF0000"/>
                </a:solidFill>
              </a:rPr>
              <a:t>/</a:t>
            </a:r>
            <a:r>
              <a:rPr lang="en-US" sz="2400" b="1" dirty="0" err="1">
                <a:solidFill>
                  <a:srgbClr val="FF0000"/>
                </a:solidFill>
              </a:rPr>
              <a:t>download.cgi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274094"/>
            <a:ext cx="8458200" cy="3454400"/>
          </a:xfrm>
        </p:spPr>
      </p:pic>
    </p:spTree>
    <p:extLst>
      <p:ext uri="{BB962C8B-B14F-4D97-AF65-F5344CB8AC3E}">
        <p14:creationId xmlns:p14="http://schemas.microsoft.com/office/powerpoint/2010/main" val="1154603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Installation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41" y="1825625"/>
            <a:ext cx="7528917" cy="4351338"/>
          </a:xfrm>
        </p:spPr>
      </p:pic>
    </p:spTree>
    <p:extLst>
      <p:ext uri="{BB962C8B-B14F-4D97-AF65-F5344CB8AC3E}">
        <p14:creationId xmlns:p14="http://schemas.microsoft.com/office/powerpoint/2010/main" val="13883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4" y="95003"/>
            <a:ext cx="11687712" cy="6081960"/>
          </a:xfrm>
        </p:spPr>
      </p:pic>
    </p:spTree>
    <p:extLst>
      <p:ext uri="{BB962C8B-B14F-4D97-AF65-F5344CB8AC3E}">
        <p14:creationId xmlns:p14="http://schemas.microsoft.com/office/powerpoint/2010/main" val="1315048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848644"/>
            <a:ext cx="8051800" cy="4305300"/>
          </a:xfrm>
        </p:spPr>
      </p:pic>
    </p:spTree>
    <p:extLst>
      <p:ext uri="{BB962C8B-B14F-4D97-AF65-F5344CB8AC3E}">
        <p14:creationId xmlns:p14="http://schemas.microsoft.com/office/powerpoint/2010/main" val="71349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2172494"/>
            <a:ext cx="7645400" cy="3657600"/>
          </a:xfrm>
        </p:spPr>
      </p:pic>
    </p:spTree>
    <p:extLst>
      <p:ext uri="{BB962C8B-B14F-4D97-AF65-F5344CB8AC3E}">
        <p14:creationId xmlns:p14="http://schemas.microsoft.com/office/powerpoint/2010/main" val="147854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918494"/>
            <a:ext cx="8001000" cy="4165600"/>
          </a:xfrm>
        </p:spPr>
      </p:pic>
    </p:spTree>
    <p:extLst>
      <p:ext uri="{BB962C8B-B14F-4D97-AF65-F5344CB8AC3E}">
        <p14:creationId xmlns:p14="http://schemas.microsoft.com/office/powerpoint/2010/main" val="1274277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71" y="1825625"/>
            <a:ext cx="7506058" cy="4351338"/>
          </a:xfrm>
        </p:spPr>
      </p:pic>
    </p:spTree>
    <p:extLst>
      <p:ext uri="{BB962C8B-B14F-4D97-AF65-F5344CB8AC3E}">
        <p14:creationId xmlns:p14="http://schemas.microsoft.com/office/powerpoint/2010/main" val="578787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22" y="1825625"/>
            <a:ext cx="8163355" cy="4351338"/>
          </a:xfrm>
        </p:spPr>
      </p:pic>
    </p:spTree>
    <p:extLst>
      <p:ext uri="{BB962C8B-B14F-4D97-AF65-F5344CB8AC3E}">
        <p14:creationId xmlns:p14="http://schemas.microsoft.com/office/powerpoint/2010/main" val="1262323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on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Got to </a:t>
            </a:r>
            <a:r>
              <a:rPr lang="en-US" dirty="0" err="1"/>
              <a:t>git-scm.com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5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0" y="1825625"/>
            <a:ext cx="8799043" cy="4351338"/>
          </a:xfrm>
        </p:spPr>
      </p:pic>
    </p:spTree>
    <p:extLst>
      <p:ext uri="{BB962C8B-B14F-4D97-AF65-F5344CB8AC3E}">
        <p14:creationId xmlns:p14="http://schemas.microsoft.com/office/powerpoint/2010/main" val="2018898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on Mac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brew install </a:t>
            </a:r>
            <a:r>
              <a:rPr lang="en-US" dirty="0" err="1"/>
              <a:t>jenkins-lts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install all </a:t>
            </a:r>
            <a:r>
              <a:rPr lang="en-US" dirty="0" err="1"/>
              <a:t>dependecnies</a:t>
            </a:r>
            <a:r>
              <a:rPr lang="en-US" dirty="0"/>
              <a:t> of </a:t>
            </a:r>
            <a:r>
              <a:rPr lang="en-US" dirty="0" err="1"/>
              <a:t>jenkins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Once installation is done go to </a:t>
            </a:r>
            <a:r>
              <a:rPr lang="en-US" dirty="0">
                <a:hlinkClick r:id="rId2"/>
              </a:rPr>
              <a:t>http://localhost:8080</a:t>
            </a:r>
            <a:endParaRPr lang="en-US" dirty="0"/>
          </a:p>
          <a:p>
            <a:pPr lvl="1"/>
            <a:r>
              <a:rPr lang="en-US" dirty="0"/>
              <a:t>Enter initial password given in the file ~/.</a:t>
            </a:r>
            <a:r>
              <a:rPr lang="en-US" dirty="0" err="1"/>
              <a:t>jenkins</a:t>
            </a:r>
            <a:r>
              <a:rPr lang="en-US" dirty="0"/>
              <a:t>/secrets/</a:t>
            </a:r>
            <a:r>
              <a:rPr lang="en-US" dirty="0" err="1"/>
              <a:t>initialAdminPassword</a:t>
            </a:r>
            <a:endParaRPr lang="en-US" dirty="0"/>
          </a:p>
          <a:p>
            <a:pPr lvl="1"/>
            <a:r>
              <a:rPr lang="en-US" dirty="0"/>
              <a:t>Then enter your user name “</a:t>
            </a:r>
            <a:r>
              <a:rPr lang="en-US" dirty="0" err="1"/>
              <a:t>vivek</a:t>
            </a:r>
            <a:r>
              <a:rPr lang="en-US" dirty="0"/>
              <a:t>” and password “password”</a:t>
            </a:r>
          </a:p>
          <a:p>
            <a:pPr lvl="1"/>
            <a:r>
              <a:rPr lang="en-US" dirty="0"/>
              <a:t>Initially do not install any plugins (click on “Install selected plugins”-&gt;select </a:t>
            </a:r>
            <a:r>
              <a:rPr lang="en-US" dirty="0" err="1"/>
              <a:t>None</a:t>
            </a:r>
            <a:r>
              <a:rPr lang="en-US" dirty="0" err="1">
                <a:sym typeface="Wingdings"/>
              </a:rPr>
              <a:t>install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9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first Job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19" y="1825625"/>
            <a:ext cx="5503162" cy="4351338"/>
          </a:xfrm>
        </p:spPr>
      </p:pic>
    </p:spTree>
    <p:extLst>
      <p:ext uri="{BB962C8B-B14F-4D97-AF65-F5344CB8AC3E}">
        <p14:creationId xmlns:p14="http://schemas.microsoft.com/office/powerpoint/2010/main" val="134664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click on create a Job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72" y="1825625"/>
            <a:ext cx="7886455" cy="4351338"/>
          </a:xfrm>
        </p:spPr>
      </p:pic>
      <p:sp>
        <p:nvSpPr>
          <p:cNvPr id="5" name="Frame 4"/>
          <p:cNvSpPr/>
          <p:nvPr/>
        </p:nvSpPr>
        <p:spPr>
          <a:xfrm>
            <a:off x="5201392" y="3621974"/>
            <a:ext cx="3645725" cy="54626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290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19B3-C376-4645-86C8-80F0D85C48F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Enter Item Name as “Hello World”</a:t>
            </a:r>
            <a:br>
              <a:rPr lang="en-US" sz="2400" dirty="0"/>
            </a:br>
            <a:r>
              <a:rPr lang="en-US" sz="2400" dirty="0"/>
              <a:t>Select </a:t>
            </a:r>
            <a:r>
              <a:rPr lang="en-US" sz="2400"/>
              <a:t>FreeStyle</a:t>
            </a:r>
            <a:r>
              <a:rPr lang="en-US" sz="2400" dirty="0"/>
              <a:t>(only project type available when no plugins installed)</a:t>
            </a:r>
            <a:br>
              <a:rPr lang="en-US" sz="2400" dirty="0"/>
            </a:br>
            <a:r>
              <a:rPr lang="en-US" sz="2400" dirty="0"/>
              <a:t>press 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D3B4C-5918-3147-89B5-102CFC48A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212" y="1825625"/>
            <a:ext cx="8339576" cy="4351338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DEEFDB6-B409-EA42-A372-A1D719A7FB0D}"/>
              </a:ext>
            </a:extLst>
          </p:cNvPr>
          <p:cNvSpPr/>
          <p:nvPr/>
        </p:nvSpPr>
        <p:spPr>
          <a:xfrm>
            <a:off x="3170712" y="3289465"/>
            <a:ext cx="5771407" cy="6768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754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20" y="1825625"/>
            <a:ext cx="6685959" cy="4351338"/>
          </a:xfrm>
        </p:spPr>
      </p:pic>
    </p:spTree>
    <p:extLst>
      <p:ext uri="{BB962C8B-B14F-4D97-AF65-F5344CB8AC3E}">
        <p14:creationId xmlns:p14="http://schemas.microsoft.com/office/powerpoint/2010/main" val="65371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58" y="1825625"/>
            <a:ext cx="6644083" cy="4351338"/>
          </a:xfrm>
        </p:spPr>
      </p:pic>
    </p:spTree>
    <p:extLst>
      <p:ext uri="{BB962C8B-B14F-4D97-AF65-F5344CB8AC3E}">
        <p14:creationId xmlns:p14="http://schemas.microsoft.com/office/powerpoint/2010/main" val="122662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853" y="1825625"/>
            <a:ext cx="6706293" cy="4351338"/>
          </a:xfrm>
        </p:spPr>
      </p:pic>
    </p:spTree>
    <p:extLst>
      <p:ext uri="{BB962C8B-B14F-4D97-AF65-F5344CB8AC3E}">
        <p14:creationId xmlns:p14="http://schemas.microsoft.com/office/powerpoint/2010/main" val="87846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67" y="1825625"/>
            <a:ext cx="6871066" cy="4351338"/>
          </a:xfrm>
        </p:spPr>
      </p:pic>
    </p:spTree>
    <p:extLst>
      <p:ext uri="{BB962C8B-B14F-4D97-AF65-F5344CB8AC3E}">
        <p14:creationId xmlns:p14="http://schemas.microsoft.com/office/powerpoint/2010/main" val="42587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8" y="1825625"/>
            <a:ext cx="6830704" cy="4351338"/>
          </a:xfrm>
        </p:spPr>
      </p:pic>
    </p:spTree>
    <p:extLst>
      <p:ext uri="{BB962C8B-B14F-4D97-AF65-F5344CB8AC3E}">
        <p14:creationId xmlns:p14="http://schemas.microsoft.com/office/powerpoint/2010/main" val="192146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94" y="1825625"/>
            <a:ext cx="7248612" cy="4351338"/>
          </a:xfrm>
        </p:spPr>
      </p:pic>
    </p:spTree>
    <p:extLst>
      <p:ext uri="{BB962C8B-B14F-4D97-AF65-F5344CB8AC3E}">
        <p14:creationId xmlns:p14="http://schemas.microsoft.com/office/powerpoint/2010/main" val="47388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69" y="1825625"/>
            <a:ext cx="7084062" cy="4351338"/>
          </a:xfrm>
        </p:spPr>
      </p:pic>
    </p:spTree>
    <p:extLst>
      <p:ext uri="{BB962C8B-B14F-4D97-AF65-F5344CB8AC3E}">
        <p14:creationId xmlns:p14="http://schemas.microsoft.com/office/powerpoint/2010/main" val="328789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141</Words>
  <Application>Microsoft Macintosh PowerPoint</Application>
  <PresentationFormat>Widescreen</PresentationFormat>
  <Paragraphs>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Jenkins</vt:lpstr>
      <vt:lpstr>What is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Installation</vt:lpstr>
      <vt:lpstr>Maven Install.  From http://maven.apache.org/download.cgi</vt:lpstr>
      <vt:lpstr>Jenkins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Installation on windows</vt:lpstr>
      <vt:lpstr>Installing on Mac</vt:lpstr>
      <vt:lpstr>Creating your first Job</vt:lpstr>
      <vt:lpstr>Now click on create a Job</vt:lpstr>
      <vt:lpstr>Enter Item Name as “Hello World” Select FreeStyle(only project type available when no plugins installed) press ok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creator>Microsoft Office User</dc:creator>
  <cp:lastModifiedBy>Microsoft Office User</cp:lastModifiedBy>
  <cp:revision>29</cp:revision>
  <dcterms:created xsi:type="dcterms:W3CDTF">2021-04-01T04:17:35Z</dcterms:created>
  <dcterms:modified xsi:type="dcterms:W3CDTF">2021-04-01T12:22:27Z</dcterms:modified>
</cp:coreProperties>
</file>